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64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CEIS101</a:t>
            </a:r>
            <a:br>
              <a:rPr lang="en-US" dirty="0"/>
            </a:br>
            <a:r>
              <a:rPr lang="en-US" dirty="0"/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Inventory of Parts, Circuit Building, and Displaying Messages</a:t>
            </a:r>
          </a:p>
        </p:txBody>
      </p:sp>
    </p:spTree>
    <p:extLst>
      <p:ext uri="{BB962C8B-B14F-4D97-AF65-F5344CB8AC3E}">
        <p14:creationId xmlns:p14="http://schemas.microsoft.com/office/powerpoint/2010/main" val="18891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51327"/>
              </p:ext>
            </p:extLst>
          </p:nvPr>
        </p:nvGraphicFramePr>
        <p:xfrm>
          <a:off x="838200" y="1825625"/>
          <a:ext cx="10515600" cy="368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427254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849242">
                <a:tc>
                  <a:txBody>
                    <a:bodyPr/>
                    <a:lstStyle/>
                    <a:p>
                      <a:r>
                        <a:rPr lang="en-US" dirty="0"/>
                        <a:t>Inventory of IoT Tech Core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 of entire IoT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849242">
                <a:tc>
                  <a:txBody>
                    <a:bodyPr/>
                    <a:lstStyle/>
                    <a:p>
                      <a:r>
                        <a:rPr lang="en-US" dirty="0"/>
                        <a:t>Organization of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 of required organization of components for course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40791"/>
                  </a:ext>
                </a:extLst>
              </a:tr>
              <a:tr h="355347">
                <a:tc>
                  <a:txBody>
                    <a:bodyPr/>
                    <a:lstStyle/>
                    <a:p>
                      <a:r>
                        <a:rPr lang="en-US" dirty="0"/>
                        <a:t>Set up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 of complete circuit with red LED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492021">
                <a:tc>
                  <a:txBody>
                    <a:bodyPr/>
                    <a:lstStyle/>
                    <a:p>
                      <a:r>
                        <a:rPr lang="en-US" dirty="0"/>
                        <a:t>Run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Screenshot of Serial Monitor showing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name and the messages that the LED is on/off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3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keyboard and various electronics on a table&#10;&#10;Description automatically generated">
            <a:extLst>
              <a:ext uri="{FF2B5EF4-FFF2-40B4-BE49-F238E27FC236}">
                <a16:creationId xmlns:a16="http://schemas.microsoft.com/office/drawing/2014/main" id="{1C0AC4E0-B6C2-9788-06EF-B7D4A664C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Inventory of IoT Kit (picture)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D409F-7514-4FB7-9A84-69224041D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UCTRONICS Kit</a:t>
            </a:r>
          </a:p>
          <a:p>
            <a:r>
              <a:rPr lang="en-US" sz="1700"/>
              <a:t>ESP32 (2) </a:t>
            </a:r>
          </a:p>
          <a:p>
            <a:r>
              <a:rPr lang="en-US" sz="1700"/>
              <a:t>LCD Modules (2)</a:t>
            </a:r>
          </a:p>
          <a:p>
            <a:r>
              <a:rPr lang="en-US" sz="1700"/>
              <a:t>Breadboards (3) </a:t>
            </a:r>
          </a:p>
          <a:p>
            <a:r>
              <a:rPr lang="en-US" sz="1700"/>
              <a:t>Mini Router  </a:t>
            </a:r>
          </a:p>
          <a:p>
            <a:r>
              <a:rPr lang="en-US" sz="1700"/>
              <a:t>Patch Cable  </a:t>
            </a:r>
          </a:p>
          <a:p>
            <a:r>
              <a:rPr lang="en-US" sz="1700"/>
              <a:t>Digital Multi Meter </a:t>
            </a:r>
          </a:p>
          <a:p>
            <a:r>
              <a:rPr lang="en-US" sz="1700"/>
              <a:t>USB to Micro USB (2)</a:t>
            </a:r>
          </a:p>
        </p:txBody>
      </p:sp>
    </p:spTree>
    <p:extLst>
      <p:ext uri="{BB962C8B-B14F-4D97-AF65-F5344CB8AC3E}">
        <p14:creationId xmlns:p14="http://schemas.microsoft.com/office/powerpoint/2010/main" val="299044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Organization of Project Components (picture)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37887-54FE-4243-91D3-38DEA81F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Arduino Mega 2560</a:t>
            </a:r>
          </a:p>
          <a:p>
            <a:r>
              <a:rPr lang="en-US" sz="1700"/>
              <a:t>Breadboard</a:t>
            </a:r>
          </a:p>
          <a:p>
            <a:r>
              <a:rPr lang="en-US" sz="1700"/>
              <a:t>Resistor 10kΩ</a:t>
            </a:r>
          </a:p>
          <a:p>
            <a:r>
              <a:rPr lang="en-US" sz="1700"/>
              <a:t>LEDs</a:t>
            </a:r>
          </a:p>
          <a:p>
            <a:r>
              <a:rPr lang="en-US" sz="1700"/>
              <a:t>Ultrasonic Sensor </a:t>
            </a:r>
          </a:p>
          <a:p>
            <a:r>
              <a:rPr lang="en-US" sz="1700"/>
              <a:t>Active Buzzer</a:t>
            </a:r>
          </a:p>
          <a:p>
            <a:r>
              <a:rPr lang="en-US" sz="1700"/>
              <a:t>Photoresistor</a:t>
            </a:r>
          </a:p>
          <a:p>
            <a:r>
              <a:rPr lang="en-US" sz="1700"/>
              <a:t>Wires</a:t>
            </a:r>
          </a:p>
          <a:p>
            <a:r>
              <a:rPr lang="en-US" sz="1700"/>
              <a:t>USB Type B cable</a:t>
            </a:r>
          </a:p>
          <a:p>
            <a:endParaRPr lang="en-US" sz="1700"/>
          </a:p>
        </p:txBody>
      </p:sp>
      <p:pic>
        <p:nvPicPr>
          <p:cNvPr id="6" name="Content Placeholder 5" descr="A keyboard and various electronics on a table&#10;&#10;Description automatically generated">
            <a:extLst>
              <a:ext uri="{FF2B5EF4-FFF2-40B4-BE49-F238E27FC236}">
                <a16:creationId xmlns:a16="http://schemas.microsoft.com/office/drawing/2014/main" id="{4AADAB75-FFF1-070C-A2B3-F9F71D75F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51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92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259958"/>
            <a:ext cx="3232298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Circuit with red LED on (picture)</a:t>
            </a:r>
          </a:p>
        </p:txBody>
      </p:sp>
      <p:pic>
        <p:nvPicPr>
          <p:cNvPr id="5" name="Content Placeholder 4" descr="A circuit board with wires connected to it&#10;&#10;Description automatically generated">
            <a:extLst>
              <a:ext uri="{FF2B5EF4-FFF2-40B4-BE49-F238E27FC236}">
                <a16:creationId xmlns:a16="http://schemas.microsoft.com/office/drawing/2014/main" id="{3FFC1F5F-935A-2A94-20E4-114D2D52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1" b="-2"/>
          <a:stretch/>
        </p:blipFill>
        <p:spPr>
          <a:xfrm rot="5400000">
            <a:off x="5715785" y="381785"/>
            <a:ext cx="685642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7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99FF356-0FB3-4FA7-DD4A-0D9FC00B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536575"/>
            <a:ext cx="6553200" cy="3589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FD6A0-CD51-6533-E9B3-64C2ECD2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4197350"/>
            <a:ext cx="6553200" cy="2132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Serial Monitor (screenshot)</a:t>
            </a:r>
          </a:p>
        </p:txBody>
      </p:sp>
    </p:spTree>
    <p:extLst>
      <p:ext uri="{BB962C8B-B14F-4D97-AF65-F5344CB8AC3E}">
        <p14:creationId xmlns:p14="http://schemas.microsoft.com/office/powerpoint/2010/main" val="152177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378DE8F3B0C4B9CDFA4D2D69C6C5E" ma:contentTypeVersion="9" ma:contentTypeDescription="Create a new document." ma:contentTypeScope="" ma:versionID="13fb428f1aabc9b8ba308684ac21eeba">
  <xsd:schema xmlns:xsd="http://www.w3.org/2001/XMLSchema" xmlns:xs="http://www.w3.org/2001/XMLSchema" xmlns:p="http://schemas.microsoft.com/office/2006/metadata/properties" xmlns:ns2="72d70920-3115-43d8-8443-3c61d82a113c" targetNamespace="http://schemas.microsoft.com/office/2006/metadata/properties" ma:root="true" ma:fieldsID="6ddbf4286154e98e56ecd1cd1ae9678f" ns2:_="">
    <xsd:import namespace="72d70920-3115-43d8-8443-3c61d82a11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0920-3115-43d8-8443-3c61d82a1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5A2064-373B-40C2-AA55-000D3D82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7221BF-7C6F-4A66-B67C-B60048330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70920-3115-43d8-8443-3c61d82a1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FD6980-1FC5-48E3-B46C-95F308D71F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CEIS101 Module 3</vt:lpstr>
      <vt:lpstr>Rubric</vt:lpstr>
      <vt:lpstr>Inventory of IoT Kit (picture)</vt:lpstr>
      <vt:lpstr>Organization of Project Components (picture)</vt:lpstr>
      <vt:lpstr>Circuit with red LED on (picture)</vt:lpstr>
      <vt:lpstr>Serial Monitor (screenshot)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Monicqua Willis</cp:lastModifiedBy>
  <cp:revision>39</cp:revision>
  <dcterms:created xsi:type="dcterms:W3CDTF">2018-12-20T22:43:36Z</dcterms:created>
  <dcterms:modified xsi:type="dcterms:W3CDTF">2024-01-21T22:20:08Z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0x010100A71378DE8F3B0C4B9CDFA4D2D69C6C5E</vt:lpwstr>
  </property>
</Properties>
</file>